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8396-EC2A-4CDB-A0EB-D18795447CB1}" v="2111" dt="2022-07-13T11:29:26.62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294"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7-13T11:29:26.484" v="573" actId="1037"/>
      <pc:docMkLst>
        <pc:docMk/>
      </pc:docMkLst>
      <pc:sldChg chg="addSp delSp modSp mod">
        <pc:chgData name="Kümmerle, Markus" userId="edb588ad-b118-44cb-93b6-335b967c9009" providerId="ADAL" clId="{7D6D8396-EC2A-4CDB-A0EB-D18795447CB1}" dt="2022-07-13T11:29:26.484" v="573" actId="1037"/>
        <pc:sldMkLst>
          <pc:docMk/>
          <pc:sldMk cId="1609124706" sldId="2049"/>
        </pc:sldMkLst>
        <pc:spChg chg="mod ord">
          <ac:chgData name="Kümmerle, Markus" userId="edb588ad-b118-44cb-93b6-335b967c9009" providerId="ADAL" clId="{7D6D8396-EC2A-4CDB-A0EB-D18795447CB1}" dt="2022-07-13T11:20:17.610" v="316"/>
          <ac:spMkLst>
            <pc:docMk/>
            <pc:sldMk cId="1609124706" sldId="2049"/>
            <ac:spMk id="2" creationId="{2B73D7CB-E55B-ED4D-A567-274B625D4CEF}"/>
          </ac:spMkLst>
        </pc:spChg>
        <pc:spChg chg="mod ord">
          <ac:chgData name="Kümmerle, Markus" userId="edb588ad-b118-44cb-93b6-335b967c9009" providerId="ADAL" clId="{7D6D8396-EC2A-4CDB-A0EB-D18795447CB1}" dt="2022-07-13T11:20:17.610" v="314"/>
          <ac:spMkLst>
            <pc:docMk/>
            <pc:sldMk cId="1609124706" sldId="2049"/>
            <ac:spMk id="4" creationId="{F21FBA62-7C92-48CE-A159-19EB9B276E15}"/>
          </ac:spMkLst>
        </pc:spChg>
        <pc:spChg chg="mod ord">
          <ac:chgData name="Kümmerle, Markus" userId="edb588ad-b118-44cb-93b6-335b967c9009" providerId="ADAL" clId="{7D6D8396-EC2A-4CDB-A0EB-D18795447CB1}" dt="2022-07-13T11:20:17.609" v="312"/>
          <ac:spMkLst>
            <pc:docMk/>
            <pc:sldMk cId="1609124706" sldId="2049"/>
            <ac:spMk id="17" creationId="{C9C7E6E5-611D-45EA-9A9F-F104F894113F}"/>
          </ac:spMkLst>
        </pc:spChg>
        <pc:graphicFrameChg chg="mod">
          <ac:chgData name="Kümmerle, Markus" userId="edb588ad-b118-44cb-93b6-335b967c9009" providerId="ADAL" clId="{7D6D8396-EC2A-4CDB-A0EB-D18795447CB1}" dt="2022-07-13T11:20:17.634" v="380"/>
          <ac:graphicFrameMkLst>
            <pc:docMk/>
            <pc:sldMk cId="1609124706" sldId="2049"/>
            <ac:graphicFrameMk id="5" creationId="{24EAA83B-388C-42C7-9B96-60997077107C}"/>
          </ac:graphicFrameMkLst>
        </pc:graphicFrameChg>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ord">
          <ac:chgData name="Kümmerle, Markus" userId="edb588ad-b118-44cb-93b6-335b967c9009" providerId="ADAL" clId="{7D6D8396-EC2A-4CDB-A0EB-D18795447CB1}" dt="2022-07-13T11:23:35.291" v="394" actId="12789"/>
          <ac:picMkLst>
            <pc:docMk/>
            <pc:sldMk cId="1609124706" sldId="2049"/>
            <ac:picMk id="6" creationId="{E801FD9D-36B2-4E40-B027-4CB85035AA9C}"/>
          </ac:picMkLst>
        </pc:picChg>
        <pc:picChg chg="mod ord">
          <ac:chgData name="Kümmerle, Markus" userId="edb588ad-b118-44cb-93b6-335b967c9009" providerId="ADAL" clId="{7D6D8396-EC2A-4CDB-A0EB-D18795447CB1}" dt="2022-07-13T11:27:33.656" v="479" actId="408"/>
          <ac:picMkLst>
            <pc:docMk/>
            <pc:sldMk cId="1609124706" sldId="2049"/>
            <ac:picMk id="7" creationId="{A55850A9-4D08-40D3-BE1B-EC8002332372}"/>
          </ac:picMkLst>
        </pc:picChg>
        <pc:picChg chg="mod ord">
          <ac:chgData name="Kümmerle, Markus" userId="edb588ad-b118-44cb-93b6-335b967c9009" providerId="ADAL" clId="{7D6D8396-EC2A-4CDB-A0EB-D18795447CB1}" dt="2022-07-13T11:27:33.656" v="479" actId="408"/>
          <ac:picMkLst>
            <pc:docMk/>
            <pc:sldMk cId="1609124706" sldId="2049"/>
            <ac:picMk id="8" creationId="{183685A2-5DC3-47D9-9FE3-49DCA1C005FB}"/>
          </ac:picMkLst>
        </pc:picChg>
        <pc:picChg chg="add mod ord">
          <ac:chgData name="Kümmerle, Markus" userId="edb588ad-b118-44cb-93b6-335b967c9009" providerId="ADAL" clId="{7D6D8396-EC2A-4CDB-A0EB-D18795447CB1}" dt="2022-07-13T11:26:13.052" v="465" actId="408"/>
          <ac:picMkLst>
            <pc:docMk/>
            <pc:sldMk cId="1609124706" sldId="2049"/>
            <ac:picMk id="9" creationId="{5BCA16A2-D997-4798-9DA5-F79048E137FE}"/>
          </ac:picMkLst>
        </pc:picChg>
        <pc:picChg chg="mod ord">
          <ac:chgData name="Kümmerle, Markus" userId="edb588ad-b118-44cb-93b6-335b967c9009" providerId="ADAL" clId="{7D6D8396-EC2A-4CDB-A0EB-D18795447CB1}" dt="2022-07-13T11:23:35.291" v="394" actId="12789"/>
          <ac:picMkLst>
            <pc:docMk/>
            <pc:sldMk cId="1609124706" sldId="2049"/>
            <ac:picMk id="10" creationId="{CA29AE2B-3A81-4E25-9A14-7D592817984B}"/>
          </ac:picMkLst>
        </pc:picChg>
        <pc:picChg chg="mod ord">
          <ac:chgData name="Kümmerle, Markus" userId="edb588ad-b118-44cb-93b6-335b967c9009" providerId="ADAL" clId="{7D6D8396-EC2A-4CDB-A0EB-D18795447CB1}" dt="2022-07-13T11:23:58.968" v="451" actId="1038"/>
          <ac:picMkLst>
            <pc:docMk/>
            <pc:sldMk cId="1609124706" sldId="2049"/>
            <ac:picMk id="12" creationId="{08C621FC-DC50-4B73-A9EB-23E1EA12C64D}"/>
          </ac:picMkLst>
        </pc:picChg>
        <pc:picChg chg="add mod ord">
          <ac:chgData name="Kümmerle, Markus" userId="edb588ad-b118-44cb-93b6-335b967c9009" providerId="ADAL" clId="{7D6D8396-EC2A-4CDB-A0EB-D18795447CB1}" dt="2022-07-13T11:20:17.623" v="366"/>
          <ac:picMkLst>
            <pc:docMk/>
            <pc:sldMk cId="1609124706" sldId="2049"/>
            <ac:picMk id="14" creationId="{DB9D9B4D-E3DA-446C-B06D-A04F656AD7FE}"/>
          </ac:picMkLst>
        </pc:picChg>
        <pc:picChg chg="mod ord">
          <ac:chgData name="Kümmerle, Markus" userId="edb588ad-b118-44cb-93b6-335b967c9009" providerId="ADAL" clId="{7D6D8396-EC2A-4CDB-A0EB-D18795447CB1}" dt="2022-07-13T11:26:13.052" v="465" actId="408"/>
          <ac:picMkLst>
            <pc:docMk/>
            <pc:sldMk cId="1609124706" sldId="2049"/>
            <ac:picMk id="20" creationId="{00278130-6A13-4C98-8848-0032F0E95D5B}"/>
          </ac:picMkLst>
        </pc:picChg>
        <pc:picChg chg="mod ord">
          <ac:chgData name="Kümmerle, Markus" userId="edb588ad-b118-44cb-93b6-335b967c9009" providerId="ADAL" clId="{7D6D8396-EC2A-4CDB-A0EB-D18795447CB1}" dt="2022-07-13T11:20:17.613" v="323"/>
          <ac:picMkLst>
            <pc:docMk/>
            <pc:sldMk cId="1609124706" sldId="2049"/>
            <ac:picMk id="21" creationId="{B1652846-1C76-48F1-9096-F77A41D04474}"/>
          </ac:picMkLst>
        </pc:picChg>
        <pc:picChg chg="mod ord">
          <ac:chgData name="Kümmerle, Markus" userId="edb588ad-b118-44cb-93b6-335b967c9009" providerId="ADAL" clId="{7D6D8396-EC2A-4CDB-A0EB-D18795447CB1}" dt="2022-07-13T11:26:13.052" v="465" actId="408"/>
          <ac:picMkLst>
            <pc:docMk/>
            <pc:sldMk cId="1609124706" sldId="2049"/>
            <ac:picMk id="22" creationId="{AB203166-E2F2-45EB-A292-23761997F2CB}"/>
          </ac:picMkLst>
        </pc:picChg>
        <pc:picChg chg="mod ord">
          <ac:chgData name="Kümmerle, Markus" userId="edb588ad-b118-44cb-93b6-335b967c9009" providerId="ADAL" clId="{7D6D8396-EC2A-4CDB-A0EB-D18795447CB1}" dt="2022-07-13T11:27:33.656" v="479" actId="408"/>
          <ac:picMkLst>
            <pc:docMk/>
            <pc:sldMk cId="1609124706" sldId="2049"/>
            <ac:picMk id="23" creationId="{880C27AB-A266-4D16-B6CE-B608468EFA60}"/>
          </ac:picMkLst>
        </pc:picChg>
        <pc:picChg chg="mod ord">
          <ac:chgData name="Kümmerle, Markus" userId="edb588ad-b118-44cb-93b6-335b967c9009" providerId="ADAL" clId="{7D6D8396-EC2A-4CDB-A0EB-D18795447CB1}" dt="2022-07-13T11:29:16.302" v="535" actId="1037"/>
          <ac:picMkLst>
            <pc:docMk/>
            <pc:sldMk cId="1609124706" sldId="2049"/>
            <ac:picMk id="24" creationId="{74157A46-D0ED-4A48-A468-6BE44B498445}"/>
          </ac:picMkLst>
        </pc:picChg>
        <pc:picChg chg="mod ord">
          <ac:chgData name="Kümmerle, Markus" userId="edb588ad-b118-44cb-93b6-335b967c9009" providerId="ADAL" clId="{7D6D8396-EC2A-4CDB-A0EB-D18795447CB1}" dt="2022-07-13T11:20:17.608" v="310"/>
          <ac:picMkLst>
            <pc:docMk/>
            <pc:sldMk cId="1609124706" sldId="2049"/>
            <ac:picMk id="25" creationId="{FCE70341-DA6B-433E-ADF7-0EAC87493B8F}"/>
          </ac:picMkLst>
        </pc:picChg>
        <pc:picChg chg="mod ord">
          <ac:chgData name="Kümmerle, Markus" userId="edb588ad-b118-44cb-93b6-335b967c9009" providerId="ADAL" clId="{7D6D8396-EC2A-4CDB-A0EB-D18795447CB1}" dt="2022-07-13T11:23:46.969" v="413" actId="1038"/>
          <ac:picMkLst>
            <pc:docMk/>
            <pc:sldMk cId="1609124706" sldId="2049"/>
            <ac:picMk id="26" creationId="{335E88DA-64F5-4BCD-AD7E-4709B2A07350}"/>
          </ac:picMkLst>
        </pc:picChg>
        <pc:picChg chg="mod ord">
          <ac:chgData name="Kümmerle, Markus" userId="edb588ad-b118-44cb-93b6-335b967c9009" providerId="ADAL" clId="{7D6D8396-EC2A-4CDB-A0EB-D18795447CB1}" dt="2022-07-13T11:26:09.324" v="464" actId="12789"/>
          <ac:picMkLst>
            <pc:docMk/>
            <pc:sldMk cId="1609124706" sldId="2049"/>
            <ac:picMk id="27" creationId="{77138097-FEBD-4AE6-BF7E-2E57C5575FCB}"/>
          </ac:picMkLst>
        </pc:picChg>
        <pc:picChg chg="mod ord">
          <ac:chgData name="Kümmerle, Markus" userId="edb588ad-b118-44cb-93b6-335b967c9009" providerId="ADAL" clId="{7D6D8396-EC2A-4CDB-A0EB-D18795447CB1}" dt="2022-07-13T11:29:11.833" v="513" actId="1037"/>
          <ac:picMkLst>
            <pc:docMk/>
            <pc:sldMk cId="1609124706" sldId="2049"/>
            <ac:picMk id="28" creationId="{FDB8DAB5-0016-431A-BDD8-EC9FEAA8C07F}"/>
          </ac:picMkLst>
        </pc:picChg>
        <pc:picChg chg="mod ord">
          <ac:chgData name="Kümmerle, Markus" userId="edb588ad-b118-44cb-93b6-335b967c9009" providerId="ADAL" clId="{7D6D8396-EC2A-4CDB-A0EB-D18795447CB1}" dt="2022-07-13T11:20:17.618" v="343"/>
          <ac:picMkLst>
            <pc:docMk/>
            <pc:sldMk cId="1609124706" sldId="2049"/>
            <ac:picMk id="29" creationId="{C1EBAE24-FB4D-498A-93F5-9C2F19DA31FF}"/>
          </ac:picMkLst>
        </pc:picChg>
        <pc:picChg chg="mod ord">
          <ac:chgData name="Kümmerle, Markus" userId="edb588ad-b118-44cb-93b6-335b967c9009" providerId="ADAL" clId="{7D6D8396-EC2A-4CDB-A0EB-D18795447CB1}" dt="2022-07-13T11:29:21.078" v="556" actId="1037"/>
          <ac:picMkLst>
            <pc:docMk/>
            <pc:sldMk cId="1609124706" sldId="2049"/>
            <ac:picMk id="30" creationId="{DD4AF1C8-29CE-45FB-849A-A4B57CEFF8CE}"/>
          </ac:picMkLst>
        </pc:picChg>
        <pc:picChg chg="mod ord">
          <ac:chgData name="Kümmerle, Markus" userId="edb588ad-b118-44cb-93b6-335b967c9009" providerId="ADAL" clId="{7D6D8396-EC2A-4CDB-A0EB-D18795447CB1}" dt="2022-07-13T11:23:35.291" v="394" actId="12789"/>
          <ac:picMkLst>
            <pc:docMk/>
            <pc:sldMk cId="1609124706" sldId="2049"/>
            <ac:picMk id="31" creationId="{3683C14C-26D6-42D3-95D4-726159965F25}"/>
          </ac:picMkLst>
        </pc:picChg>
        <pc:picChg chg="mod">
          <ac:chgData name="Kümmerle, Markus" userId="edb588ad-b118-44cb-93b6-335b967c9009" providerId="ADAL" clId="{7D6D8396-EC2A-4CDB-A0EB-D18795447CB1}" dt="2022-07-13T11:27:33.656" v="479" actId="408"/>
          <ac:picMkLst>
            <pc:docMk/>
            <pc:sldMk cId="1609124706" sldId="2049"/>
            <ac:picMk id="32" creationId="{F74AEDDA-C5DB-4CE0-AC60-93E2D36AE504}"/>
          </ac:picMkLst>
        </pc:picChg>
        <pc:picChg chg="mod ord">
          <ac:chgData name="Kümmerle, Markus" userId="edb588ad-b118-44cb-93b6-335b967c9009" providerId="ADAL" clId="{7D6D8396-EC2A-4CDB-A0EB-D18795447CB1}" dt="2022-07-13T11:27:33.656" v="479" actId="408"/>
          <ac:picMkLst>
            <pc:docMk/>
            <pc:sldMk cId="1609124706" sldId="2049"/>
            <ac:picMk id="33" creationId="{2AF8F179-2BBF-4CC0-8BD8-BD7CC7162137}"/>
          </ac:picMkLst>
        </pc:picChg>
        <pc:picChg chg="mod ord">
          <ac:chgData name="Kümmerle, Markus" userId="edb588ad-b118-44cb-93b6-335b967c9009" providerId="ADAL" clId="{7D6D8396-EC2A-4CDB-A0EB-D18795447CB1}" dt="2022-07-13T11:26:13.052" v="465" actId="408"/>
          <ac:picMkLst>
            <pc:docMk/>
            <pc:sldMk cId="1609124706" sldId="2049"/>
            <ac:picMk id="34" creationId="{353AFCB8-FB38-4AAE-939F-016AB8747C08}"/>
          </ac:picMkLst>
        </pc:picChg>
        <pc:picChg chg="mod ord">
          <ac:chgData name="Kümmerle, Markus" userId="edb588ad-b118-44cb-93b6-335b967c9009" providerId="ADAL" clId="{7D6D8396-EC2A-4CDB-A0EB-D18795447CB1}" dt="2022-07-13T11:20:17.626" v="378"/>
          <ac:picMkLst>
            <pc:docMk/>
            <pc:sldMk cId="1609124706" sldId="2049"/>
            <ac:picMk id="35" creationId="{DA725A87-73F0-42D8-ABE3-59F5A5FF5549}"/>
          </ac:picMkLst>
        </pc:picChg>
        <pc:picChg chg="add mod ord">
          <ac:chgData name="Kümmerle, Markus" userId="edb588ad-b118-44cb-93b6-335b967c9009" providerId="ADAL" clId="{7D6D8396-EC2A-4CDB-A0EB-D18795447CB1}" dt="2022-07-13T11:20:17.622" v="360"/>
          <ac:picMkLst>
            <pc:docMk/>
            <pc:sldMk cId="1609124706" sldId="2049"/>
            <ac:picMk id="36" creationId="{E43EAA71-6EA0-43FE-8AEC-8F75706271CC}"/>
          </ac:picMkLst>
        </pc:picChg>
        <pc:picChg chg="add mod ord">
          <ac:chgData name="Kümmerle, Markus" userId="edb588ad-b118-44cb-93b6-335b967c9009" providerId="ADAL" clId="{7D6D8396-EC2A-4CDB-A0EB-D18795447CB1}" dt="2022-07-13T11:20:17.622" v="362"/>
          <ac:picMkLst>
            <pc:docMk/>
            <pc:sldMk cId="1609124706" sldId="2049"/>
            <ac:picMk id="37" creationId="{654B3E70-B34C-4110-8AA0-5D832134C0C5}"/>
          </ac:picMkLst>
        </pc:picChg>
        <pc:picChg chg="add mod ord">
          <ac:chgData name="Kümmerle, Markus" userId="edb588ad-b118-44cb-93b6-335b967c9009" providerId="ADAL" clId="{7D6D8396-EC2A-4CDB-A0EB-D18795447CB1}" dt="2022-07-13T11:20:17.624" v="368"/>
          <ac:picMkLst>
            <pc:docMk/>
            <pc:sldMk cId="1609124706" sldId="2049"/>
            <ac:picMk id="38" creationId="{CC50274A-9DC8-4873-A5BF-2546543700B3}"/>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add mod ord">
          <ac:chgData name="Kümmerle, Markus" userId="edb588ad-b118-44cb-93b6-335b967c9009" providerId="ADAL" clId="{7D6D8396-EC2A-4CDB-A0EB-D18795447CB1}" dt="2022-07-13T11:27:33.656" v="479" actId="408"/>
          <ac:picMkLst>
            <pc:docMk/>
            <pc:sldMk cId="1609124706" sldId="2049"/>
            <ac:picMk id="39" creationId="{6C1ADF0C-2306-45E4-86B8-CC54467F1CF9}"/>
          </ac:picMkLst>
        </pc:picChg>
        <pc:picChg chg="add mod ord">
          <ac:chgData name="Kümmerle, Markus" userId="edb588ad-b118-44cb-93b6-335b967c9009" providerId="ADAL" clId="{7D6D8396-EC2A-4CDB-A0EB-D18795447CB1}" dt="2022-07-13T11:26:09.324" v="464" actId="12789"/>
          <ac:picMkLst>
            <pc:docMk/>
            <pc:sldMk cId="1609124706" sldId="2049"/>
            <ac:picMk id="40" creationId="{90595A52-DE01-492E-B229-E2F38411C4D2}"/>
          </ac:picMkLst>
        </pc:picChg>
        <pc:picChg chg="add mod ord">
          <ac:chgData name="Kümmerle, Markus" userId="edb588ad-b118-44cb-93b6-335b967c9009" providerId="ADAL" clId="{7D6D8396-EC2A-4CDB-A0EB-D18795447CB1}" dt="2022-07-13T11:28:59.492" v="493" actId="12789"/>
          <ac:picMkLst>
            <pc:docMk/>
            <pc:sldMk cId="1609124706" sldId="2049"/>
            <ac:picMk id="41" creationId="{1E6DFB7C-413E-4DF7-B981-91502D8AA15E}"/>
          </ac:picMkLst>
        </pc:picChg>
        <pc:picChg chg="add mod ord">
          <ac:chgData name="Kümmerle, Markus" userId="edb588ad-b118-44cb-93b6-335b967c9009" providerId="ADAL" clId="{7D6D8396-EC2A-4CDB-A0EB-D18795447CB1}" dt="2022-07-13T11:23:35.291" v="394" actId="12789"/>
          <ac:picMkLst>
            <pc:docMk/>
            <pc:sldMk cId="1609124706" sldId="2049"/>
            <ac:picMk id="42" creationId="{E0D09212-E342-4915-9642-4F5303BD8807}"/>
          </ac:picMkLst>
        </pc:picChg>
        <pc:picChg chg="mod">
          <ac:chgData name="Kümmerle, Markus" userId="edb588ad-b118-44cb-93b6-335b967c9009" providerId="ADAL" clId="{7D6D8396-EC2A-4CDB-A0EB-D18795447CB1}" dt="2022-07-13T11:29:26.484" v="573" actId="1037"/>
          <ac:picMkLst>
            <pc:docMk/>
            <pc:sldMk cId="1609124706" sldId="2049"/>
            <ac:picMk id="3088" creationId="{F72A8B7E-732E-4B0C-8588-1320247D45E5}"/>
          </ac:picMkLst>
        </pc:picChg>
        <pc:picChg chg="mod">
          <ac:chgData name="Kümmerle, Markus" userId="edb588ad-b118-44cb-93b6-335b967c9009" providerId="ADAL" clId="{7D6D8396-EC2A-4CDB-A0EB-D18795447CB1}" dt="2022-07-13T11:27:33.656" v="479" actId="40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7-13T11:28:59.492" v="493" actId="12789"/>
          <ac:picMkLst>
            <pc:docMk/>
            <pc:sldMk cId="1609124706" sldId="2049"/>
            <ac:picMk id="3093" creationId="{9FDAEF24-BA7D-4E72-B3BE-2D955FC524C1}"/>
          </ac:picMkLst>
        </pc:picChg>
        <pc:picChg chg="mod">
          <ac:chgData name="Kümmerle, Markus" userId="edb588ad-b118-44cb-93b6-335b967c9009" providerId="ADAL" clId="{7D6D8396-EC2A-4CDB-A0EB-D18795447CB1}" dt="2022-07-13T11:23:53.439" v="441" actId="1038"/>
          <ac:picMkLst>
            <pc:docMk/>
            <pc:sldMk cId="1609124706" sldId="2049"/>
            <ac:picMk id="3096" creationId="{23C29E29-B331-4CDA-8190-E3995C6D8DA8}"/>
          </ac:picMkLst>
        </pc:picChg>
        <pc:picChg chg="mod">
          <ac:chgData name="Kümmerle, Markus" userId="edb588ad-b118-44cb-93b6-335b967c9009" providerId="ADAL" clId="{7D6D8396-EC2A-4CDB-A0EB-D18795447CB1}" dt="2022-07-13T11:20:17.612" v="321"/>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7-13T11:14:02.120" v="228" actId="20577"/>
        <pc:sldMasterMkLst>
          <pc:docMk/>
          <pc:sldMasterMk cId="792883523" sldId="2147483648"/>
        </pc:sldMasterMkLst>
        <pc:spChg chg="mod">
          <ac:chgData name="Kümmerle, Markus" userId="edb588ad-b118-44cb-93b6-335b967c9009" providerId="ADAL" clId="{7D6D8396-EC2A-4CDB-A0EB-D18795447CB1}" dt="2022-07-13T11:14:02.120" v="228"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13.07.2022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13.07.2022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png"/><Relationship Id="rId18" Type="http://schemas.openxmlformats.org/officeDocument/2006/relationships/image" Target="../media/image39.png"/><Relationship Id="rId26" Type="http://schemas.openxmlformats.org/officeDocument/2006/relationships/image" Target="../media/image46.png"/><Relationship Id="rId39" Type="http://schemas.openxmlformats.org/officeDocument/2006/relationships/image" Target="../media/image59.png"/><Relationship Id="rId3" Type="http://schemas.openxmlformats.org/officeDocument/2006/relationships/slideLayout" Target="../slideLayouts/slideLayout2.xml"/><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41" Type="http://schemas.openxmlformats.org/officeDocument/2006/relationships/image" Target="../media/image61.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15.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36" Type="http://schemas.openxmlformats.org/officeDocument/2006/relationships/image" Target="../media/image56.jp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8309" y="5133770"/>
            <a:ext cx="1405205" cy="804801"/>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3840" y="4244823"/>
            <a:ext cx="872187" cy="886033"/>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4977184"/>
            <a:ext cx="1104819" cy="111797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87426" y="2578222"/>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53590" y="1585482"/>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3"/>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4"/>
          <a:stretch>
            <a:fillRect/>
          </a:stretch>
        </p:blipFill>
        <p:spPr>
          <a:xfrm>
            <a:off x="5847088" y="328283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5"/>
          <a:stretch>
            <a:fillRect/>
          </a:stretch>
        </p:blipFill>
        <p:spPr>
          <a:xfrm>
            <a:off x="2020658" y="3495270"/>
            <a:ext cx="1408556" cy="770010"/>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6"/>
          <a:stretch>
            <a:fillRect/>
          </a:stretch>
        </p:blipFill>
        <p:spPr>
          <a:xfrm>
            <a:off x="9511699" y="4478535"/>
            <a:ext cx="1712493" cy="418609"/>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7"/>
          <a:stretch>
            <a:fillRect/>
          </a:stretch>
        </p:blipFill>
        <p:spPr>
          <a:xfrm>
            <a:off x="1947167" y="2693437"/>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8"/>
          <a:stretch>
            <a:fillRect/>
          </a:stretch>
        </p:blipFill>
        <p:spPr>
          <a:xfrm>
            <a:off x="5428946" y="427390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9"/>
          <a:stretch>
            <a:fillRect/>
          </a:stretch>
        </p:blipFill>
        <p:spPr>
          <a:xfrm>
            <a:off x="3759486" y="5126059"/>
            <a:ext cx="2491835" cy="820222"/>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0"/>
          <a:stretch>
            <a:fillRect/>
          </a:stretch>
        </p:blipFill>
        <p:spPr>
          <a:xfrm>
            <a:off x="8204889" y="2375439"/>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1"/>
          <a:stretch>
            <a:fillRect/>
          </a:stretch>
        </p:blipFill>
        <p:spPr>
          <a:xfrm>
            <a:off x="206557" y="3324516"/>
            <a:ext cx="1667276" cy="1111518"/>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2"/>
          <a:stretch>
            <a:fillRect/>
          </a:stretch>
        </p:blipFill>
        <p:spPr>
          <a:xfrm>
            <a:off x="1087493" y="4607350"/>
            <a:ext cx="3302471" cy="185764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3"/>
          <a:stretch>
            <a:fillRect/>
          </a:stretch>
        </p:blipFill>
        <p:spPr>
          <a:xfrm>
            <a:off x="9012892" y="1634716"/>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4"/>
          <a:stretch>
            <a:fillRect/>
          </a:stretch>
        </p:blipFill>
        <p:spPr>
          <a:xfrm>
            <a:off x="6420943" y="5219762"/>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5"/>
          <a:stretch>
            <a:fillRect/>
          </a:stretch>
        </p:blipFill>
        <p:spPr>
          <a:xfrm>
            <a:off x="2686495" y="2798876"/>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252863" y="4445325"/>
            <a:ext cx="1767796" cy="4850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7"/>
          <a:stretch>
            <a:fillRect/>
          </a:stretch>
        </p:blipFill>
        <p:spPr>
          <a:xfrm>
            <a:off x="6569730" y="4174531"/>
            <a:ext cx="1026616" cy="1026616"/>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8"/>
          <a:stretch>
            <a:fillRect/>
          </a:stretch>
        </p:blipFill>
        <p:spPr>
          <a:xfrm>
            <a:off x="10089836" y="2775801"/>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9"/>
          <a:stretch>
            <a:fillRect/>
          </a:stretch>
        </p:blipFill>
        <p:spPr>
          <a:xfrm>
            <a:off x="5052911" y="2844474"/>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0"/>
          <a:stretch>
            <a:fillRect/>
          </a:stretch>
        </p:blipFill>
        <p:spPr>
          <a:xfrm>
            <a:off x="2333578" y="4501911"/>
            <a:ext cx="1597343" cy="371857"/>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1"/>
          <a:stretch>
            <a:fillRect/>
          </a:stretch>
        </p:blipFill>
        <p:spPr>
          <a:xfrm>
            <a:off x="3576039" y="3511514"/>
            <a:ext cx="2124224" cy="737522"/>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2"/>
          <a:stretch>
            <a:fillRect/>
          </a:stretch>
        </p:blipFill>
        <p:spPr>
          <a:xfrm>
            <a:off x="4049195" y="1909332"/>
            <a:ext cx="2027333" cy="442071"/>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3"/>
          <a:stretch>
            <a:fillRect/>
          </a:stretch>
        </p:blipFill>
        <p:spPr>
          <a:xfrm>
            <a:off x="428419" y="1948949"/>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4"/>
          <a:stretch>
            <a:fillRect/>
          </a:stretch>
        </p:blipFill>
        <p:spPr>
          <a:xfrm>
            <a:off x="8118137" y="3145002"/>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5"/>
          <a:stretch>
            <a:fillRect/>
          </a:stretch>
        </p:blipFill>
        <p:spPr>
          <a:xfrm>
            <a:off x="7104852" y="1703822"/>
            <a:ext cx="2111951" cy="85309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6"/>
          <a:stretch>
            <a:fillRect/>
          </a:stretch>
        </p:blipFill>
        <p:spPr>
          <a:xfrm>
            <a:off x="1606417" y="1752167"/>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7"/>
          <a:stretch>
            <a:fillRect/>
          </a:stretch>
        </p:blipFill>
        <p:spPr>
          <a:xfrm>
            <a:off x="7909265" y="4408636"/>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8"/>
          <a:stretch>
            <a:fillRect/>
          </a:stretch>
        </p:blipFill>
        <p:spPr>
          <a:xfrm>
            <a:off x="9735508" y="3605664"/>
            <a:ext cx="1496839" cy="549223"/>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9"/>
          <a:stretch>
            <a:fillRect/>
          </a:stretch>
        </p:blipFill>
        <p:spPr>
          <a:xfrm>
            <a:off x="10027884" y="5221506"/>
            <a:ext cx="1236954" cy="629328"/>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40"/>
          <a:stretch>
            <a:fillRect/>
          </a:stretch>
        </p:blipFill>
        <p:spPr>
          <a:xfrm>
            <a:off x="381988" y="2890403"/>
            <a:ext cx="1418237" cy="247455"/>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41"/>
          <a:stretch>
            <a:fillRect/>
          </a:stretch>
        </p:blipFill>
        <p:spPr>
          <a:xfrm>
            <a:off x="2339880" y="1925879"/>
            <a:ext cx="1551278" cy="408976"/>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EC76A2-8CE2-4ECD-9066-AE3AC0CBC5E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6126070c-0864-4b03-b2dc-aab5d8c39348"/>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Wingdings</vt:lpstr>
      <vt:lpstr>Wingdings 2</vt:lpstr>
      <vt:lpstr>FlexoSoft Light</vt:lpstr>
      <vt:lpstr>FlexoSoft</vt:lpstr>
      <vt:lpstr>Arial</vt:lpstr>
      <vt:lpstr>Calibri</vt:lpstr>
      <vt:lpstr>FlexoSoft DemiBold</vt:lpstr>
      <vt:lpstr>FlexoSoft Medium</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2022-07-13T11:29:26Z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